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550398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№140</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20569068"/>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0.988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21 мамырға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20 мамыр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21 мамыр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sz="1100" dirty="0">
              <a:solidFill>
                <a:srgbClr val="000000"/>
              </a:solidFill>
              <a:latin typeface="Times New Roman"/>
            </a:endParaRPr>
          </a:p>
          <a:p>
            <a:pPr lvl="0" indent="108000" algn="just"/>
            <a:r>
              <a:rPr lang="ru-RU" sz="1100" dirty="0" err="1" smtClean="0">
                <a:solidFill>
                  <a:srgbClr val="000000"/>
                </a:solidFill>
                <a:latin typeface="Times New Roman"/>
              </a:rPr>
              <a:t>Көшпелі</a:t>
            </a:r>
            <a:r>
              <a:rPr lang="ru-RU" sz="1100" dirty="0" smtClean="0">
                <a:solidFill>
                  <a:srgbClr val="000000"/>
                </a:solidFill>
                <a:latin typeface="Times New Roman"/>
              </a:rPr>
              <a:t> </a:t>
            </a:r>
            <a:r>
              <a:rPr lang="ru-RU" sz="1100" dirty="0" err="1">
                <a:solidFill>
                  <a:srgbClr val="000000"/>
                </a:solidFill>
                <a:latin typeface="Times New Roman"/>
              </a:rPr>
              <a:t>бұлтты</a:t>
            </a:r>
            <a:r>
              <a:rPr lang="ru-RU" sz="1100" dirty="0">
                <a:solidFill>
                  <a:srgbClr val="000000"/>
                </a:solidFill>
                <a:latin typeface="Times New Roman"/>
              </a:rPr>
              <a:t>, </a:t>
            </a:r>
            <a:r>
              <a:rPr lang="ru-RU" sz="1100" dirty="0" smtClean="0">
                <a:solidFill>
                  <a:srgbClr val="000000"/>
                </a:solidFill>
                <a:latin typeface="Times New Roman"/>
              </a:rPr>
              <a:t>жауын-шашынсыз. </a:t>
            </a:r>
            <a:r>
              <a:rPr lang="ru-RU" sz="1100" dirty="0" err="1">
                <a:solidFill>
                  <a:srgbClr val="000000"/>
                </a:solidFill>
                <a:latin typeface="Times New Roman"/>
              </a:rPr>
              <a:t>Жел</a:t>
            </a:r>
            <a:r>
              <a:rPr lang="ru-RU" sz="1100" dirty="0">
                <a:solidFill>
                  <a:srgbClr val="000000"/>
                </a:solidFill>
                <a:latin typeface="Times New Roman"/>
              </a:rPr>
              <a:t> </a:t>
            </a:r>
            <a:r>
              <a:rPr lang="kk-KZ" sz="1100" dirty="0" smtClean="0">
                <a:solidFill>
                  <a:srgbClr val="000000"/>
                </a:solidFill>
                <a:latin typeface="Times New Roman"/>
              </a:rPr>
              <a:t>шығыстан </a:t>
            </a:r>
            <a:r>
              <a:rPr lang="ru-RU" sz="1100" dirty="0" err="1" smtClean="0">
                <a:solidFill>
                  <a:srgbClr val="000000"/>
                </a:solidFill>
                <a:latin typeface="Times New Roman"/>
              </a:rPr>
              <a:t>соғады</a:t>
            </a:r>
            <a:r>
              <a:rPr lang="ru-RU" sz="1100" dirty="0">
                <a:solidFill>
                  <a:srgbClr val="000000"/>
                </a:solidFill>
                <a:latin typeface="Times New Roman"/>
              </a:rPr>
              <a:t>, </a:t>
            </a:r>
            <a:r>
              <a:rPr lang="ru-RU" sz="1100" dirty="0" err="1">
                <a:solidFill>
                  <a:srgbClr val="000000"/>
                </a:solidFill>
                <a:latin typeface="Times New Roman"/>
              </a:rPr>
              <a:t>күші</a:t>
            </a:r>
            <a:r>
              <a:rPr lang="ru-RU" sz="1100" dirty="0">
                <a:solidFill>
                  <a:srgbClr val="000000"/>
                </a:solidFill>
                <a:latin typeface="Times New Roman"/>
              </a:rPr>
              <a:t> </a:t>
            </a:r>
            <a:r>
              <a:rPr lang="ru-RU" sz="1100" dirty="0" smtClean="0">
                <a:solidFill>
                  <a:srgbClr val="000000"/>
                </a:solidFill>
                <a:latin typeface="Times New Roman"/>
              </a:rPr>
              <a:t>9-14, </a:t>
            </a:r>
            <a:r>
              <a:rPr lang="kk-KZ" sz="1100" smtClean="0">
                <a:solidFill>
                  <a:srgbClr val="000000"/>
                </a:solidFill>
                <a:latin typeface="Times New Roman"/>
              </a:rPr>
              <a:t>күндіз екпіні 15-20</a:t>
            </a:r>
            <a:r>
              <a:rPr lang="ru-RU" sz="1100" smtClean="0">
                <a:solidFill>
                  <a:srgbClr val="000000"/>
                </a:solidFill>
                <a:latin typeface="Times New Roman"/>
              </a:rPr>
              <a:t> </a:t>
            </a:r>
            <a:r>
              <a:rPr lang="ru-RU" sz="1100" dirty="0" smtClean="0">
                <a:solidFill>
                  <a:srgbClr val="000000"/>
                </a:solidFill>
                <a:latin typeface="Times New Roman"/>
              </a:rPr>
              <a:t>м/с</a:t>
            </a:r>
            <a:r>
              <a:rPr lang="ru-RU" sz="1100" dirty="0">
                <a:solidFill>
                  <a:srgbClr val="000000"/>
                </a:solidFill>
                <a:latin typeface="Times New Roman"/>
              </a:rPr>
              <a:t>.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err="1">
                <a:solidFill>
                  <a:srgbClr val="000000"/>
                </a:solidFill>
                <a:latin typeface="Times New Roman"/>
              </a:rPr>
              <a:t>түнде</a:t>
            </a:r>
            <a:r>
              <a:rPr lang="ru-RU" sz="1100" dirty="0">
                <a:solidFill>
                  <a:srgbClr val="000000"/>
                </a:solidFill>
                <a:latin typeface="Times New Roman"/>
              </a:rPr>
              <a:t> </a:t>
            </a:r>
            <a:r>
              <a:rPr lang="ru-RU" sz="1100" dirty="0" smtClean="0">
                <a:solidFill>
                  <a:srgbClr val="000000"/>
                </a:solidFill>
                <a:latin typeface="Times New Roman"/>
              </a:rPr>
              <a:t>12-14, </a:t>
            </a:r>
            <a:r>
              <a:rPr lang="ru-RU" sz="1100" dirty="0" err="1">
                <a:solidFill>
                  <a:srgbClr val="000000"/>
                </a:solidFill>
                <a:latin typeface="Times New Roman"/>
              </a:rPr>
              <a:t>күндіз</a:t>
            </a:r>
            <a:r>
              <a:rPr lang="ru-RU" sz="1100" dirty="0">
                <a:solidFill>
                  <a:srgbClr val="000000"/>
                </a:solidFill>
                <a:latin typeface="Times New Roman"/>
              </a:rPr>
              <a:t> </a:t>
            </a:r>
            <a:r>
              <a:rPr lang="ru-RU" sz="1100" dirty="0" smtClean="0">
                <a:solidFill>
                  <a:srgbClr val="000000"/>
                </a:solidFill>
                <a:latin typeface="Times New Roman"/>
              </a:rPr>
              <a:t>30-32 </a:t>
            </a:r>
            <a:r>
              <a:rPr lang="ru-RU" sz="1100" dirty="0">
                <a:solidFill>
                  <a:srgbClr val="000000"/>
                </a:solidFill>
                <a:latin typeface="Times New Roman"/>
              </a:rPr>
              <a:t>градус </a:t>
            </a:r>
            <a:r>
              <a:rPr lang="ru-RU" sz="1100" dirty="0" err="1">
                <a:solidFill>
                  <a:srgbClr val="000000"/>
                </a:solidFill>
                <a:latin typeface="Times New Roman"/>
              </a:rPr>
              <a:t>жылы</a:t>
            </a:r>
            <a:r>
              <a:rPr lang="ru-RU" sz="1100" dirty="0" smtClean="0">
                <a:solidFill>
                  <a:srgbClr val="000000"/>
                </a:solidFill>
                <a:latin typeface="Times New Roman"/>
              </a:rPr>
              <a:t>.</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22 мамырға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21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22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08000" algn="just"/>
            <a:r>
              <a:rPr lang="ru-RU" sz="1100" dirty="0" err="1" smtClean="0">
                <a:solidFill>
                  <a:srgbClr val="000000"/>
                </a:solidFill>
                <a:latin typeface="Times New Roman"/>
              </a:rPr>
              <a:t>Көшпелі</a:t>
            </a:r>
            <a:r>
              <a:rPr lang="ru-RU" sz="1100" dirty="0" smtClean="0">
                <a:solidFill>
                  <a:srgbClr val="000000"/>
                </a:solidFill>
                <a:latin typeface="Times New Roman"/>
              </a:rPr>
              <a:t> </a:t>
            </a:r>
            <a:r>
              <a:rPr lang="ru-RU" sz="1100" dirty="0" err="1" smtClean="0">
                <a:solidFill>
                  <a:srgbClr val="000000"/>
                </a:solidFill>
                <a:latin typeface="Times New Roman"/>
              </a:rPr>
              <a:t>бұлтты</a:t>
            </a:r>
            <a:r>
              <a:rPr lang="ru-RU" sz="1100" dirty="0" smtClean="0">
                <a:solidFill>
                  <a:srgbClr val="000000"/>
                </a:solidFill>
                <a:latin typeface="Times New Roman"/>
              </a:rPr>
              <a:t>, жауын-шашынсыз. </a:t>
            </a:r>
            <a:r>
              <a:rPr lang="ru-RU" sz="1100" dirty="0" err="1" smtClean="0">
                <a:solidFill>
                  <a:srgbClr val="000000"/>
                </a:solidFill>
                <a:latin typeface="Times New Roman"/>
              </a:rPr>
              <a:t>Жел</a:t>
            </a:r>
            <a:r>
              <a:rPr lang="ru-RU" sz="1100" dirty="0" smtClean="0">
                <a:solidFill>
                  <a:srgbClr val="000000"/>
                </a:solidFill>
                <a:latin typeface="Times New Roman"/>
              </a:rPr>
              <a:t> </a:t>
            </a:r>
            <a:r>
              <a:rPr lang="ru-RU" sz="1100" dirty="0" err="1" smtClean="0">
                <a:solidFill>
                  <a:srgbClr val="000000"/>
                </a:solidFill>
                <a:latin typeface="Times New Roman"/>
              </a:rPr>
              <a:t>солтүстік-шығыстан</a:t>
            </a:r>
            <a:r>
              <a:rPr lang="ru-RU" sz="1100" dirty="0" smtClean="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a:t>
            </a:r>
            <a:r>
              <a:rPr lang="ru-RU" sz="1100" dirty="0" err="1" smtClean="0">
                <a:solidFill>
                  <a:srgbClr val="000000"/>
                </a:solidFill>
                <a:latin typeface="Times New Roman"/>
              </a:rPr>
              <a:t>күші</a:t>
            </a:r>
            <a:r>
              <a:rPr lang="ru-RU" sz="1100" dirty="0" smtClean="0">
                <a:solidFill>
                  <a:srgbClr val="000000"/>
                </a:solidFill>
                <a:latin typeface="Times New Roman"/>
              </a:rPr>
              <a:t> 5-10 </a:t>
            </a:r>
            <a:r>
              <a:rPr lang="ru-RU" sz="1100" dirty="0">
                <a:solidFill>
                  <a:srgbClr val="000000"/>
                </a:solidFill>
                <a:latin typeface="Times New Roman"/>
              </a:rPr>
              <a:t>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smtClean="0">
                <a:solidFill>
                  <a:srgbClr val="000000"/>
                </a:solidFill>
                <a:latin typeface="Times New Roman"/>
              </a:rPr>
              <a:t>12-14 градус </a:t>
            </a:r>
            <a:r>
              <a:rPr lang="ru-RU" sz="1100" dirty="0" err="1">
                <a:solidFill>
                  <a:srgbClr val="000000"/>
                </a:solidFill>
                <a:latin typeface="Times New Roman"/>
              </a:rPr>
              <a:t>жылы</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21 мамыр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22 мамыр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42092</TotalTime>
  <Words>566</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7624</cp:revision>
  <cp:lastPrinted>2021-07-01T03:56:27Z</cp:lastPrinted>
  <dcterms:created xsi:type="dcterms:W3CDTF">2018-03-27T06:03:00Z</dcterms:created>
  <dcterms:modified xsi:type="dcterms:W3CDTF">2026-05-20T07:38:39Z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